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0920" cy="438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IN" sz="1800" spc="-1" strike="noStrike">
                <a:latin typeface="Arial"/>
              </a:rPr>
              <a:t>Click to edit the title text format</a:t>
            </a:r>
            <a:endParaRPr b="0" lang="en-IN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Arial"/>
              </a:rPr>
              <a:t>Click to edit the outline text format</a:t>
            </a:r>
            <a:endParaRPr b="0" lang="en-IN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Arial"/>
              </a:rPr>
              <a:t>Second Outline Level</a:t>
            </a:r>
            <a:endParaRPr b="0" lang="en-IN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Arial"/>
              </a:rPr>
              <a:t>Third Outline Level</a:t>
            </a:r>
            <a:endParaRPr b="0" lang="en-IN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Arial"/>
              </a:rPr>
              <a:t>Fourth Outline Level</a:t>
            </a:r>
            <a:endParaRPr b="0" lang="en-IN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Arial"/>
              </a:rPr>
              <a:t>Fifth Outline Level</a:t>
            </a:r>
            <a:endParaRPr b="0" lang="en-IN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Arial"/>
              </a:rPr>
              <a:t>Sixth Outline Level</a:t>
            </a:r>
            <a:endParaRPr b="0" lang="en-IN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Arial"/>
              </a:rPr>
              <a:t>Seventh Outline Level</a:t>
            </a:r>
            <a:endParaRPr b="0" lang="en-IN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" name="CustomShape 2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0" name="TextShape 3"/>
          <p:cNvSpPr txBox="1"/>
          <p:nvPr/>
        </p:nvSpPr>
        <p:spPr>
          <a:xfrm>
            <a:off x="792000" y="432000"/>
            <a:ext cx="309600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IN" sz="1800" spc="-1" strike="noStrike">
                <a:latin typeface="Arial"/>
              </a:rPr>
              <a:t>Slide 1 Text</a:t>
            </a:r>
            <a:endParaRPr b="0" lang="en-IN" sz="1800" spc="-1" strike="noStrike">
              <a:latin typeface="Arial"/>
            </a:endParaRPr>
          </a:p>
        </p:txBody>
      </p:sp>
      <p:sp>
        <p:nvSpPr>
          <p:cNvPr id="41" name="CustomShape 4"/>
          <p:cNvSpPr/>
          <p:nvPr/>
        </p:nvSpPr>
        <p:spPr>
          <a:xfrm>
            <a:off x="6552000" y="1296000"/>
            <a:ext cx="1944000" cy="2088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10797" y="0"/>
                </a:moveTo>
                <a:lnTo>
                  <a:pt x="8278" y="8256"/>
                </a:lnTo>
                <a:lnTo>
                  <a:pt x="0" y="8256"/>
                </a:lnTo>
                <a:lnTo>
                  <a:pt x="6722" y="13405"/>
                </a:lnTo>
                <a:lnTo>
                  <a:pt x="4198" y="21600"/>
                </a:lnTo>
                <a:lnTo>
                  <a:pt x="10797" y="16580"/>
                </a:lnTo>
                <a:lnTo>
                  <a:pt x="17401" y="21600"/>
                </a:lnTo>
                <a:lnTo>
                  <a:pt x="14878" y="13405"/>
                </a:lnTo>
                <a:lnTo>
                  <a:pt x="21600" y="8256"/>
                </a:lnTo>
                <a:lnTo>
                  <a:pt x="13321" y="8256"/>
                </a:lnTo>
                <a:lnTo>
                  <a:pt x="10797" y="0"/>
                </a:lnTo>
                <a:close/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CustomShape 5"/>
          <p:cNvSpPr/>
          <p:nvPr/>
        </p:nvSpPr>
        <p:spPr>
          <a:xfrm>
            <a:off x="576000" y="1584000"/>
            <a:ext cx="1368000" cy="1800000"/>
          </a:xfrm>
          <a:prstGeom prst="smileyFace">
            <a:avLst>
              <a:gd name="adj" fmla="val 9282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6"/>
          <p:cNvSpPr/>
          <p:nvPr/>
        </p:nvSpPr>
        <p:spPr>
          <a:xfrm>
            <a:off x="3024000" y="1296000"/>
            <a:ext cx="2880000" cy="2736000"/>
          </a:xfrm>
          <a:prstGeom prst="sun">
            <a:avLst>
              <a:gd name="adj" fmla="val 25000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CustomShape 2"/>
          <p:cNvSpPr/>
          <p:nvPr/>
        </p:nvSpPr>
        <p:spPr>
          <a:xfrm>
            <a:off x="864000" y="2304000"/>
            <a:ext cx="1655640" cy="1223640"/>
          </a:xfrm>
          <a:custGeom>
            <a:avLst/>
            <a:gdLst/>
            <a:ahLst/>
            <a:rect l="l" t="t" r="r" b="b"/>
            <a:pathLst>
              <a:path w="4602" h="3402">
                <a:moveTo>
                  <a:pt x="0" y="1700"/>
                </a:moveTo>
                <a:lnTo>
                  <a:pt x="545" y="1859"/>
                </a:lnTo>
                <a:lnTo>
                  <a:pt x="78" y="2140"/>
                </a:lnTo>
                <a:lnTo>
                  <a:pt x="661" y="2190"/>
                </a:lnTo>
                <a:lnTo>
                  <a:pt x="308" y="2550"/>
                </a:lnTo>
                <a:lnTo>
                  <a:pt x="888" y="2486"/>
                </a:lnTo>
                <a:lnTo>
                  <a:pt x="673" y="2902"/>
                </a:lnTo>
                <a:lnTo>
                  <a:pt x="1212" y="2730"/>
                </a:lnTo>
                <a:lnTo>
                  <a:pt x="1150" y="3173"/>
                </a:lnTo>
                <a:lnTo>
                  <a:pt x="1609" y="2903"/>
                </a:lnTo>
                <a:lnTo>
                  <a:pt x="1705" y="3343"/>
                </a:lnTo>
                <a:lnTo>
                  <a:pt x="2054" y="2994"/>
                </a:lnTo>
                <a:lnTo>
                  <a:pt x="2300" y="3401"/>
                </a:lnTo>
                <a:lnTo>
                  <a:pt x="2515" y="2997"/>
                </a:lnTo>
                <a:lnTo>
                  <a:pt x="2895" y="3343"/>
                </a:lnTo>
                <a:lnTo>
                  <a:pt x="2962" y="2912"/>
                </a:lnTo>
                <a:lnTo>
                  <a:pt x="3450" y="3173"/>
                </a:lnTo>
                <a:lnTo>
                  <a:pt x="3364" y="2744"/>
                </a:lnTo>
                <a:lnTo>
                  <a:pt x="3927" y="2902"/>
                </a:lnTo>
                <a:lnTo>
                  <a:pt x="3693" y="2505"/>
                </a:lnTo>
                <a:lnTo>
                  <a:pt x="4292" y="2550"/>
                </a:lnTo>
                <a:lnTo>
                  <a:pt x="3927" y="2211"/>
                </a:lnTo>
                <a:lnTo>
                  <a:pt x="4522" y="2140"/>
                </a:lnTo>
                <a:lnTo>
                  <a:pt x="4051" y="1882"/>
                </a:lnTo>
                <a:lnTo>
                  <a:pt x="4601" y="1700"/>
                </a:lnTo>
                <a:lnTo>
                  <a:pt x="4055" y="1541"/>
                </a:lnTo>
                <a:lnTo>
                  <a:pt x="4522" y="1260"/>
                </a:lnTo>
                <a:lnTo>
                  <a:pt x="3939" y="1210"/>
                </a:lnTo>
                <a:lnTo>
                  <a:pt x="4292" y="850"/>
                </a:lnTo>
                <a:lnTo>
                  <a:pt x="3712" y="914"/>
                </a:lnTo>
                <a:lnTo>
                  <a:pt x="3927" y="498"/>
                </a:lnTo>
                <a:lnTo>
                  <a:pt x="3388" y="670"/>
                </a:lnTo>
                <a:lnTo>
                  <a:pt x="3450" y="227"/>
                </a:lnTo>
                <a:lnTo>
                  <a:pt x="2991" y="497"/>
                </a:lnTo>
                <a:lnTo>
                  <a:pt x="2895" y="57"/>
                </a:lnTo>
                <a:lnTo>
                  <a:pt x="2546" y="406"/>
                </a:lnTo>
                <a:lnTo>
                  <a:pt x="2300" y="0"/>
                </a:lnTo>
                <a:lnTo>
                  <a:pt x="2085" y="403"/>
                </a:lnTo>
                <a:lnTo>
                  <a:pt x="1705" y="57"/>
                </a:lnTo>
                <a:lnTo>
                  <a:pt x="1638" y="488"/>
                </a:lnTo>
                <a:lnTo>
                  <a:pt x="1150" y="227"/>
                </a:lnTo>
                <a:lnTo>
                  <a:pt x="1236" y="656"/>
                </a:lnTo>
                <a:lnTo>
                  <a:pt x="673" y="498"/>
                </a:lnTo>
                <a:lnTo>
                  <a:pt x="907" y="895"/>
                </a:lnTo>
                <a:lnTo>
                  <a:pt x="308" y="850"/>
                </a:lnTo>
                <a:lnTo>
                  <a:pt x="673" y="1189"/>
                </a:lnTo>
                <a:lnTo>
                  <a:pt x="78" y="1260"/>
                </a:lnTo>
                <a:lnTo>
                  <a:pt x="549" y="1518"/>
                </a:lnTo>
                <a:lnTo>
                  <a:pt x="0" y="170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CustomShape 3"/>
          <p:cNvSpPr/>
          <p:nvPr/>
        </p:nvSpPr>
        <p:spPr>
          <a:xfrm>
            <a:off x="3312000" y="3384000"/>
            <a:ext cx="360" cy="71640"/>
          </a:xfrm>
          <a:custGeom>
            <a:avLst/>
            <a:gdLst/>
            <a:ahLst/>
            <a:rect l="l" t="t" r="r" b="b"/>
            <a:pathLst>
              <a:path w="3" h="201">
                <a:moveTo>
                  <a:pt x="0" y="100"/>
                </a:moveTo>
                <a:lnTo>
                  <a:pt x="0" y="109"/>
                </a:lnTo>
                <a:lnTo>
                  <a:pt x="0" y="126"/>
                </a:lnTo>
                <a:lnTo>
                  <a:pt x="0" y="129"/>
                </a:lnTo>
                <a:lnTo>
                  <a:pt x="0" y="150"/>
                </a:lnTo>
                <a:lnTo>
                  <a:pt x="0" y="146"/>
                </a:lnTo>
                <a:lnTo>
                  <a:pt x="0" y="171"/>
                </a:lnTo>
                <a:lnTo>
                  <a:pt x="0" y="161"/>
                </a:lnTo>
                <a:lnTo>
                  <a:pt x="0" y="187"/>
                </a:lnTo>
                <a:lnTo>
                  <a:pt x="0" y="171"/>
                </a:lnTo>
                <a:lnTo>
                  <a:pt x="0" y="197"/>
                </a:lnTo>
                <a:lnTo>
                  <a:pt x="0" y="176"/>
                </a:lnTo>
                <a:lnTo>
                  <a:pt x="1" y="200"/>
                </a:lnTo>
                <a:lnTo>
                  <a:pt x="1" y="177"/>
                </a:lnTo>
                <a:lnTo>
                  <a:pt x="1" y="197"/>
                </a:lnTo>
                <a:lnTo>
                  <a:pt x="1" y="172"/>
                </a:lnTo>
                <a:lnTo>
                  <a:pt x="1" y="187"/>
                </a:lnTo>
                <a:lnTo>
                  <a:pt x="1" y="162"/>
                </a:lnTo>
                <a:lnTo>
                  <a:pt x="1" y="171"/>
                </a:lnTo>
                <a:lnTo>
                  <a:pt x="1" y="148"/>
                </a:lnTo>
                <a:lnTo>
                  <a:pt x="1" y="150"/>
                </a:lnTo>
                <a:lnTo>
                  <a:pt x="1" y="130"/>
                </a:lnTo>
                <a:lnTo>
                  <a:pt x="1" y="126"/>
                </a:lnTo>
                <a:lnTo>
                  <a:pt x="1" y="111"/>
                </a:lnTo>
                <a:lnTo>
                  <a:pt x="2" y="100"/>
                </a:lnTo>
                <a:lnTo>
                  <a:pt x="1" y="91"/>
                </a:lnTo>
                <a:lnTo>
                  <a:pt x="1" y="74"/>
                </a:lnTo>
                <a:lnTo>
                  <a:pt x="1" y="71"/>
                </a:lnTo>
                <a:lnTo>
                  <a:pt x="1" y="50"/>
                </a:lnTo>
                <a:lnTo>
                  <a:pt x="1" y="54"/>
                </a:lnTo>
                <a:lnTo>
                  <a:pt x="1" y="29"/>
                </a:lnTo>
                <a:lnTo>
                  <a:pt x="1" y="39"/>
                </a:lnTo>
                <a:lnTo>
                  <a:pt x="1" y="13"/>
                </a:lnTo>
                <a:lnTo>
                  <a:pt x="1" y="29"/>
                </a:lnTo>
                <a:lnTo>
                  <a:pt x="1" y="3"/>
                </a:lnTo>
                <a:lnTo>
                  <a:pt x="1" y="24"/>
                </a:lnTo>
                <a:lnTo>
                  <a:pt x="1" y="0"/>
                </a:lnTo>
                <a:lnTo>
                  <a:pt x="0" y="23"/>
                </a:lnTo>
                <a:lnTo>
                  <a:pt x="0" y="3"/>
                </a:lnTo>
                <a:lnTo>
                  <a:pt x="0" y="28"/>
                </a:lnTo>
                <a:lnTo>
                  <a:pt x="0" y="13"/>
                </a:lnTo>
                <a:lnTo>
                  <a:pt x="0" y="38"/>
                </a:lnTo>
                <a:lnTo>
                  <a:pt x="0" y="29"/>
                </a:lnTo>
                <a:lnTo>
                  <a:pt x="0" y="52"/>
                </a:lnTo>
                <a:lnTo>
                  <a:pt x="0" y="50"/>
                </a:lnTo>
                <a:lnTo>
                  <a:pt x="0" y="70"/>
                </a:lnTo>
                <a:lnTo>
                  <a:pt x="0" y="74"/>
                </a:lnTo>
                <a:lnTo>
                  <a:pt x="0" y="89"/>
                </a:lnTo>
                <a:lnTo>
                  <a:pt x="0" y="10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CustomShape 4"/>
          <p:cNvSpPr/>
          <p:nvPr/>
        </p:nvSpPr>
        <p:spPr>
          <a:xfrm>
            <a:off x="3888000" y="2304000"/>
            <a:ext cx="1583640" cy="1583640"/>
          </a:xfrm>
          <a:prstGeom prst="smileyFace">
            <a:avLst>
              <a:gd name="adj" fmla="val 9282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2019-05-08T14:44:46Z</dcterms:created>
  <dc:creator/>
  <dc:description/>
  <dc:language>en-IN</dc:language>
  <cp:lastModifiedBy/>
  <dcterms:modified xsi:type="dcterms:W3CDTF">2020-02-28T07:14:38Z</dcterms:modified>
  <cp:revision>4</cp:revision>
  <dc:subject/>
  <dc:title/>
</cp:coreProperties>
</file>